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9" r:id="rId2"/>
  </p:sldMasterIdLst>
  <p:notesMasterIdLst>
    <p:notesMasterId r:id="rId10"/>
  </p:notesMasterIdLst>
  <p:sldIdLst>
    <p:sldId id="266" r:id="rId3"/>
    <p:sldId id="269" r:id="rId4"/>
    <p:sldId id="272" r:id="rId5"/>
    <p:sldId id="274" r:id="rId6"/>
    <p:sldId id="273" r:id="rId7"/>
    <p:sldId id="263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98D9"/>
    <a:srgbClr val="E83631"/>
    <a:srgbClr val="97C337"/>
    <a:srgbClr val="FACD48"/>
    <a:srgbClr val="D63663"/>
    <a:srgbClr val="CDE1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3" autoAdjust="0"/>
    <p:restoredTop sz="94676" autoAdjust="0"/>
  </p:normalViewPr>
  <p:slideViewPr>
    <p:cSldViewPr>
      <p:cViewPr varScale="1">
        <p:scale>
          <a:sx n="105" d="100"/>
          <a:sy n="105" d="100"/>
        </p:scale>
        <p:origin x="16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97578C-0D37-448E-871D-48A90C30EAF6}" type="datetimeFigureOut">
              <a:rPr lang="es-MX" smtClean="0"/>
              <a:t>12/06/2024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A53385-4D94-48D7-B6A2-43D2E6E27C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03703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A53385-4D94-48D7-B6A2-43D2E6E27CB0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57869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BDD-663E-4816-A78B-2D881E04CBF4}" type="datetimeFigureOut">
              <a:rPr lang="es-MX" smtClean="0"/>
              <a:t>12/06/2024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8D9A-F700-45FA-A4E2-B52087851CE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8849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BDD-663E-4816-A78B-2D881E04CBF4}" type="datetimeFigureOut">
              <a:rPr lang="es-MX" smtClean="0"/>
              <a:t>12/06/2024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8D9A-F700-45FA-A4E2-B52087851CE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29420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BDD-663E-4816-A78B-2D881E04CBF4}" type="datetimeFigureOut">
              <a:rPr lang="es-MX" smtClean="0"/>
              <a:t>12/06/2024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8D9A-F700-45FA-A4E2-B52087851CE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4280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BDD-663E-4816-A78B-2D881E04CBF4}" type="datetimeFigureOut">
              <a:rPr lang="es-MX" smtClean="0"/>
              <a:t>12/06/2024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8D9A-F700-45FA-A4E2-B52087851CE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00846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BDD-663E-4816-A78B-2D881E04CBF4}" type="datetimeFigureOut">
              <a:rPr lang="es-MX" smtClean="0"/>
              <a:t>12/06/2024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8D9A-F700-45FA-A4E2-B52087851CE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73824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BDD-663E-4816-A78B-2D881E04CBF4}" type="datetimeFigureOut">
              <a:rPr lang="es-MX" smtClean="0"/>
              <a:t>12/06/2024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8D9A-F700-45FA-A4E2-B52087851CE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1351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BDD-663E-4816-A78B-2D881E04CBF4}" type="datetimeFigureOut">
              <a:rPr lang="es-MX" smtClean="0"/>
              <a:t>12/06/2024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8D9A-F700-45FA-A4E2-B52087851CE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08134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BDD-663E-4816-A78B-2D881E04CBF4}" type="datetimeFigureOut">
              <a:rPr lang="es-MX" smtClean="0"/>
              <a:t>12/06/2024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8D9A-F700-45FA-A4E2-B52087851CE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19636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BDD-663E-4816-A78B-2D881E04CBF4}" type="datetimeFigureOut">
              <a:rPr lang="es-MX" smtClean="0"/>
              <a:t>12/06/2024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8D9A-F700-45FA-A4E2-B52087851CE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7048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BDD-663E-4816-A78B-2D881E04CBF4}" type="datetimeFigureOut">
              <a:rPr lang="es-MX" smtClean="0"/>
              <a:t>12/06/2024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8D9A-F700-45FA-A4E2-B52087851CE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8501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BDD-663E-4816-A78B-2D881E04CBF4}" type="datetimeFigureOut">
              <a:rPr lang="es-MX" smtClean="0"/>
              <a:t>12/06/2024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8D9A-F700-45FA-A4E2-B52087851CE5}" type="slidenum">
              <a:rPr lang="es-MX" smtClean="0"/>
              <a:t>‹Nº›</a:t>
            </a:fld>
            <a:endParaRPr lang="es-MX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855018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BDD-663E-4816-A78B-2D881E04CBF4}" type="datetimeFigureOut">
              <a:rPr lang="es-MX" smtClean="0"/>
              <a:t>12/06/2024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8D9A-F700-45FA-A4E2-B52087851CE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7236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BDD-663E-4816-A78B-2D881E04CBF4}" type="datetimeFigureOut">
              <a:rPr lang="es-MX" smtClean="0"/>
              <a:t>12/06/2024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8D9A-F700-45FA-A4E2-B52087851CE5}" type="slidenum">
              <a:rPr lang="es-MX" smtClean="0"/>
              <a:t>‹Nº›</a:t>
            </a:fld>
            <a:endParaRPr lang="es-MX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6200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BDD-663E-4816-A78B-2D881E04CBF4}" type="datetimeFigureOut">
              <a:rPr lang="es-MX" smtClean="0"/>
              <a:t>12/06/2024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8D9A-F700-45FA-A4E2-B52087851CE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516513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BDD-663E-4816-A78B-2D881E04CBF4}" type="datetimeFigureOut">
              <a:rPr lang="es-MX" smtClean="0"/>
              <a:t>12/06/2024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8D9A-F700-45FA-A4E2-B52087851CE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8140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BDD-663E-4816-A78B-2D881E04CBF4}" type="datetimeFigureOut">
              <a:rPr lang="es-MX" smtClean="0"/>
              <a:t>12/06/2024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8D9A-F700-45FA-A4E2-B52087851CE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286772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7BA3AC-16A1-7B41-8E1D-5940BD4B3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8E2547E-8D7E-544B-A6C6-0CA1FF9A57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97AB995-88E5-204A-8F2F-84C512A6D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BDD-663E-4816-A78B-2D881E04CBF4}" type="datetimeFigureOut">
              <a:rPr lang="es-MX" smtClean="0"/>
              <a:t>12/06/2024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E130FE9-6767-6A46-A47D-68B32F4B3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CC1547-492D-914E-9192-3155EB74B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8D9A-F700-45FA-A4E2-B52087851CE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99777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823F3D-0BA4-7A4F-8542-102779B07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6A8F9A-48A0-2D4D-A0A2-F6E5E3946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B19674-8F73-E54A-BF72-CF11CB5F6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BDD-663E-4816-A78B-2D881E04CBF4}" type="datetimeFigureOut">
              <a:rPr lang="es-MX" smtClean="0"/>
              <a:t>12/06/2024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F02E4B6-A569-D24F-9AF6-3B1D74AC2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7B10CB3-9A54-ED41-AF97-55A168B0E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8D9A-F700-45FA-A4E2-B52087851CE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75001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F30A91-4D33-D24F-8B26-E4F435D24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E53C083-D70F-6740-8D35-A3AF0E172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7313E1B-36BE-0348-9534-05725201D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BDD-663E-4816-A78B-2D881E04CBF4}" type="datetimeFigureOut">
              <a:rPr lang="es-MX" smtClean="0"/>
              <a:t>12/06/2024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87AE4BB-435A-7945-B197-234A02F4F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A91F75-70B7-D248-AFC8-52C4B2310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8D9A-F700-45FA-A4E2-B52087851CE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51742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E807FE-878D-1B40-8417-A5E338109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75A5D9F-2A27-F341-B7FC-7E3BE4FFD8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B66B663-40DE-1242-ACFA-C6E5C5CFB3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6C6E7B5-DFDB-EC44-A83E-073B0A992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BDD-663E-4816-A78B-2D881E04CBF4}" type="datetimeFigureOut">
              <a:rPr lang="es-MX" smtClean="0"/>
              <a:t>12/06/2024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F199ACE-B4F5-7C4A-8838-677EA5063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31A9FFA-2441-7E45-B09B-0F50E8356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8D9A-F700-45FA-A4E2-B52087851CE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12264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C39434-2F56-CA46-9478-3C262D165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87B21A5-5F5D-6D4D-B9BB-924C6CA2EF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335699F-C8AD-1C43-A356-B8EA46B8C0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9B5931B-34F4-604F-AEF0-E3E923B9C6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79D1644-1E1C-C845-9A6D-FEEB6DDC27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1CA4650-6174-DB4A-9BBA-AEF64485E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BDD-663E-4816-A78B-2D881E04CBF4}" type="datetimeFigureOut">
              <a:rPr lang="es-MX" smtClean="0"/>
              <a:t>12/06/2024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A7C6FCF-5DA4-AE4F-B814-D41490E2C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64AAA7E-DCEF-6D40-9796-103D3F638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8D9A-F700-45FA-A4E2-B52087851CE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15299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81C56B-8999-7C46-AB0E-096EE839C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8E668E5-E700-0A42-BD7F-C2C1394AA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BDD-663E-4816-A78B-2D881E04CBF4}" type="datetimeFigureOut">
              <a:rPr lang="es-MX" smtClean="0"/>
              <a:t>12/06/2024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A0508FC-FAD0-8F4B-A8F3-834EE5B14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72DAB67-00E7-B443-9C89-035D8C44E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8D9A-F700-45FA-A4E2-B52087851CE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91551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364D302-E482-B543-8FAF-3B0468D70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BDD-663E-4816-A78B-2D881E04CBF4}" type="datetimeFigureOut">
              <a:rPr lang="es-MX" smtClean="0"/>
              <a:t>12/06/2024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48EE89A-8120-4445-9D78-3181FCB6A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206F183-AD46-094A-8984-2082C22BD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8D9A-F700-45FA-A4E2-B52087851CE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768939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E499D2-FB71-BE4D-800F-6E102A067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F23A4CE-FB8A-054A-96EF-C87433BF2D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2A664B2-F73F-104F-9374-6BF3AC59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0B9D67-1FDA-2749-8C54-778E860D7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BDD-663E-4816-A78B-2D881E04CBF4}" type="datetimeFigureOut">
              <a:rPr lang="es-MX" smtClean="0"/>
              <a:t>12/06/2024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388A476-282F-3B43-96BD-E0FC109F8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503D2C8-5AE3-C545-A3F1-476B379C9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8D9A-F700-45FA-A4E2-B52087851CE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402161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BB6260-9709-8845-BD29-2CBF6593C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64A658A-41D9-7346-9E91-05470998AE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CD5633-65DA-A04E-BE95-78396D552D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9017997-70E6-C047-B4A8-FEA30B8E2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BDD-663E-4816-A78B-2D881E04CBF4}" type="datetimeFigureOut">
              <a:rPr lang="es-MX" smtClean="0"/>
              <a:t>12/06/2024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ECCA5B7-D63F-FC4A-AA39-5FE32E9A1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BA80FB6-EA23-6545-96C0-91D2A2DFD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8D9A-F700-45FA-A4E2-B52087851CE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964217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402CB6-B319-2A4E-8CA8-A4E46BD9D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D27A582-1C68-2E46-A4FE-DD0983362A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2841F1-D212-CE4A-BBD0-F9F506975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BDD-663E-4816-A78B-2D881E04CBF4}" type="datetimeFigureOut">
              <a:rPr lang="es-MX" smtClean="0"/>
              <a:t>12/06/2024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4124B41-9344-F04E-B920-337F7D971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BCD41B0-FF63-CD41-92AE-B895F6697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8D9A-F700-45FA-A4E2-B52087851CE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98126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60C19C1-D1BF-3249-9C84-AB0BACE3CE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E903EA6-6A1A-F343-A62F-17DD459E5B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1444D69-5EE9-A44C-B47D-4D864D6C0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BDD-663E-4816-A78B-2D881E04CBF4}" type="datetimeFigureOut">
              <a:rPr lang="es-MX" smtClean="0"/>
              <a:t>12/06/2024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B947CE-2091-3C4A-A4AE-1A323F302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6C347B-92E0-3B46-96D8-6027C8267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8D9A-F700-45FA-A4E2-B52087851CE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94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C5BDD-663E-4816-A78B-2D881E04CBF4}" type="datetimeFigureOut">
              <a:rPr lang="es-MX" smtClean="0"/>
              <a:t>12/06/2024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84D8D9A-F700-45FA-A4E2-B52087851CE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57438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1E4C09D-EC8E-3B45-96A0-BEB9CB02E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B6321C0-BD2E-6F4D-A6DD-F5CFA5F707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6F61174-45F7-4947-AC9A-CB311079EE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C5BDD-663E-4816-A78B-2D881E04CBF4}" type="datetimeFigureOut">
              <a:rPr lang="es-MX" smtClean="0"/>
              <a:t>12/06/2024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767AA5-7B11-244B-963D-3A30762A40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8FBFDBC-F585-424E-BBBA-88931A055A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D8D9A-F700-45FA-A4E2-B52087851CE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7761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E5330AC-1229-4329-81A1-CC30826EE853}"/>
              </a:ext>
            </a:extLst>
          </p:cNvPr>
          <p:cNvSpPr txBox="1"/>
          <p:nvPr/>
        </p:nvSpPr>
        <p:spPr>
          <a:xfrm>
            <a:off x="7948415" y="-37838"/>
            <a:ext cx="3580507" cy="9405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latin typeface="+mj-lt"/>
                <a:ea typeface="+mj-ea"/>
                <a:cs typeface="+mj-cs"/>
              </a:rPr>
              <a:t>CLUSTER  SICILIA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FD5ECFC-899D-4547-BDB3-15CCE215A384}"/>
              </a:ext>
            </a:extLst>
          </p:cNvPr>
          <p:cNvSpPr txBox="1"/>
          <p:nvPr/>
        </p:nvSpPr>
        <p:spPr>
          <a:xfrm>
            <a:off x="7948415" y="620688"/>
            <a:ext cx="3822189" cy="603655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s-MX" sz="1900" b="1" dirty="0">
                <a:solidFill>
                  <a:srgbClr val="3798D9"/>
                </a:solidFill>
              </a:rPr>
              <a:t>CONOCE LAS DOS RESIDENCIAS CON ACABADOS DE LUJO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s-MX" sz="1600" b="1" dirty="0"/>
              <a:t>CARPINTERIA DE PUERTAS DE NOGAL, PISOS DE INGENIERIA, PLACAS COMPLETAS DE MARMOL; ACABADOS PREMIUM.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s-MX" sz="1600" b="1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s-MX" sz="1600" b="1" u="sng" dirty="0"/>
              <a:t>PLANTA BAJA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s-MX" sz="1600" dirty="0"/>
              <a:t>SALA – COMEDOR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s-MX" sz="1600" dirty="0"/>
              <a:t>AMPLIA COCINA EQUIPADA CON ALACENA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s-MX" sz="1600" dirty="0"/>
              <a:t>COCHERA PARA 2 AUTOS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s-MX" sz="1600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s-MX" sz="1600" b="1" u="sng" dirty="0"/>
              <a:t>PRIMER NIVEL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s-MX" sz="1600" dirty="0"/>
              <a:t>AMPLIA RECAMARA PRINCIPAL CON VESTIDOR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s-MX" sz="1600" dirty="0"/>
              <a:t>DOS RECAMARAS SECUNDARIAS CON  BAÑO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s-MX" sz="1600" dirty="0"/>
              <a:t>SALA TV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s-MX" sz="1600" dirty="0"/>
              <a:t>CUARTO DE SERVICIO CON BAÑO Y CLOSET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s-MX" sz="1600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s-MX" sz="1600" b="1" u="sng" dirty="0"/>
              <a:t>TERCER NIVEL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s-MX" sz="1600" dirty="0"/>
              <a:t>3 BAÑOS EN ROOF GARDEN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s-MX" sz="1600" dirty="0"/>
              <a:t>BODEGA, CUARTO DE LAVADO Y TENDIDO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s-MX" sz="1600" dirty="0"/>
              <a:t>TERRAZAS AMPLIAS PARA 60 PERSONAS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s-MX" sz="1600" b="1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PRECIO DE VENTA $ 12,000,000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 defTabSz="914400">
              <a:lnSpc>
                <a:spcPct val="90000"/>
              </a:lnSpc>
            </a:pPr>
            <a:endParaRPr lang="es-MX" sz="1400" b="1" dirty="0"/>
          </a:p>
          <a:p>
            <a:pPr algn="ctr" defTabSz="914400">
              <a:lnSpc>
                <a:spcPct val="90000"/>
              </a:lnSpc>
            </a:pPr>
            <a:r>
              <a:rPr lang="es-MX" sz="1400" b="1" dirty="0"/>
              <a:t>TERRENO 280 M2 APROXIMADOS</a:t>
            </a:r>
          </a:p>
          <a:p>
            <a:pPr algn="ctr" defTabSz="914400">
              <a:lnSpc>
                <a:spcPct val="90000"/>
              </a:lnSpc>
            </a:pPr>
            <a:r>
              <a:rPr lang="es-MX" sz="1400" b="1" dirty="0"/>
              <a:t>CONSTRUCCION 500 M2 APROXIMADOS</a:t>
            </a:r>
          </a:p>
        </p:txBody>
      </p:sp>
      <p:sp>
        <p:nvSpPr>
          <p:cNvPr id="3" name="AutoShape 2" descr="blob:https://web.whatsapp.com/f73f6186-9db6-4754-a54b-4d4d353d226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5" name="Imagen 4" descr="Vista de fachada de edificio&#10;&#10;Descripción generada automáticamente">
            <a:extLst>
              <a:ext uri="{FF2B5EF4-FFF2-40B4-BE49-F238E27FC236}">
                <a16:creationId xmlns:a16="http://schemas.microsoft.com/office/drawing/2014/main" id="{DBEF6E9B-DE66-8C97-F2D3-3DCBB7166B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39" y="160338"/>
            <a:ext cx="7182199" cy="6727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111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A815F2C-4E80-4019-8E59-FAD3F7F847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009304" cy="6858000"/>
          </a:xfrm>
          <a:custGeom>
            <a:avLst/>
            <a:gdLst>
              <a:gd name="connsiteX0" fmla="*/ 8239723 w 12009304"/>
              <a:gd name="connsiteY0" fmla="*/ 5083103 h 6858000"/>
              <a:gd name="connsiteX1" fmla="*/ 9505105 w 12009304"/>
              <a:gd name="connsiteY1" fmla="*/ 5083103 h 6858000"/>
              <a:gd name="connsiteX2" fmla="*/ 9564676 w 12009304"/>
              <a:gd name="connsiteY2" fmla="*/ 5091016 h 6858000"/>
              <a:gd name="connsiteX3" fmla="*/ 9605648 w 12009304"/>
              <a:gd name="connsiteY3" fmla="*/ 5108194 h 6858000"/>
              <a:gd name="connsiteX4" fmla="*/ 9580608 w 12009304"/>
              <a:gd name="connsiteY4" fmla="*/ 5151499 h 6858000"/>
              <a:gd name="connsiteX5" fmla="*/ 8693486 w 12009304"/>
              <a:gd name="connsiteY5" fmla="*/ 6685800 h 6858000"/>
              <a:gd name="connsiteX6" fmla="*/ 8595419 w 12009304"/>
              <a:gd name="connsiteY6" fmla="*/ 6814017 h 6858000"/>
              <a:gd name="connsiteX7" fmla="*/ 8545620 w 12009304"/>
              <a:gd name="connsiteY7" fmla="*/ 6858000 h 6858000"/>
              <a:gd name="connsiteX8" fmla="*/ 7612173 w 12009304"/>
              <a:gd name="connsiteY8" fmla="*/ 6858000 h 6858000"/>
              <a:gd name="connsiteX9" fmla="*/ 7591825 w 12009304"/>
              <a:gd name="connsiteY9" fmla="*/ 6822959 h 6858000"/>
              <a:gd name="connsiteX10" fmla="*/ 7411622 w 12009304"/>
              <a:gd name="connsiteY10" fmla="*/ 6512633 h 6858000"/>
              <a:gd name="connsiteX11" fmla="*/ 7411622 w 12009304"/>
              <a:gd name="connsiteY11" fmla="*/ 6289354 h 6858000"/>
              <a:gd name="connsiteX12" fmla="*/ 8045680 w 12009304"/>
              <a:gd name="connsiteY12" fmla="*/ 5197465 h 6858000"/>
              <a:gd name="connsiteX13" fmla="*/ 8239723 w 12009304"/>
              <a:gd name="connsiteY13" fmla="*/ 5083103 h 6858000"/>
              <a:gd name="connsiteX14" fmla="*/ 10622296 w 12009304"/>
              <a:gd name="connsiteY14" fmla="*/ 1326563 h 6858000"/>
              <a:gd name="connsiteX15" fmla="*/ 11448522 w 12009304"/>
              <a:gd name="connsiteY15" fmla="*/ 1326563 h 6858000"/>
              <a:gd name="connsiteX16" fmla="*/ 11577006 w 12009304"/>
              <a:gd name="connsiteY16" fmla="*/ 1401233 h 6858000"/>
              <a:gd name="connsiteX17" fmla="*/ 11989228 w 12009304"/>
              <a:gd name="connsiteY17" fmla="*/ 2114179 h 6858000"/>
              <a:gd name="connsiteX18" fmla="*/ 11989228 w 12009304"/>
              <a:gd name="connsiteY18" fmla="*/ 2259969 h 6858000"/>
              <a:gd name="connsiteX19" fmla="*/ 11577006 w 12009304"/>
              <a:gd name="connsiteY19" fmla="*/ 2972914 h 6858000"/>
              <a:gd name="connsiteX20" fmla="*/ 11448522 w 12009304"/>
              <a:gd name="connsiteY20" fmla="*/ 3047587 h 6858000"/>
              <a:gd name="connsiteX21" fmla="*/ 10622296 w 12009304"/>
              <a:gd name="connsiteY21" fmla="*/ 3047587 h 6858000"/>
              <a:gd name="connsiteX22" fmla="*/ 10495594 w 12009304"/>
              <a:gd name="connsiteY22" fmla="*/ 2972914 h 6858000"/>
              <a:gd name="connsiteX23" fmla="*/ 10081589 w 12009304"/>
              <a:gd name="connsiteY23" fmla="*/ 2259969 h 6858000"/>
              <a:gd name="connsiteX24" fmla="*/ 10081589 w 12009304"/>
              <a:gd name="connsiteY24" fmla="*/ 2114179 h 6858000"/>
              <a:gd name="connsiteX25" fmla="*/ 10495594 w 12009304"/>
              <a:gd name="connsiteY25" fmla="*/ 1401233 h 6858000"/>
              <a:gd name="connsiteX26" fmla="*/ 10622296 w 12009304"/>
              <a:gd name="connsiteY26" fmla="*/ 1326563 h 6858000"/>
              <a:gd name="connsiteX27" fmla="*/ 0 w 12009304"/>
              <a:gd name="connsiteY27" fmla="*/ 0 h 6858000"/>
              <a:gd name="connsiteX28" fmla="*/ 4457990 w 12009304"/>
              <a:gd name="connsiteY28" fmla="*/ 0 h 6858000"/>
              <a:gd name="connsiteX29" fmla="*/ 5902610 w 12009304"/>
              <a:gd name="connsiteY29" fmla="*/ 0 h 6858000"/>
              <a:gd name="connsiteX30" fmla="*/ 8476869 w 12009304"/>
              <a:gd name="connsiteY30" fmla="*/ 0 h 6858000"/>
              <a:gd name="connsiteX31" fmla="*/ 8535933 w 12009304"/>
              <a:gd name="connsiteY31" fmla="*/ 39849 h 6858000"/>
              <a:gd name="connsiteX32" fmla="*/ 8693486 w 12009304"/>
              <a:gd name="connsiteY32" fmla="*/ 220603 h 6858000"/>
              <a:gd name="connsiteX33" fmla="*/ 10389180 w 12009304"/>
              <a:gd name="connsiteY33" fmla="*/ 3153347 h 6858000"/>
              <a:gd name="connsiteX34" fmla="*/ 10389180 w 12009304"/>
              <a:gd name="connsiteY34" fmla="*/ 3753061 h 6858000"/>
              <a:gd name="connsiteX35" fmla="*/ 9759557 w 12009304"/>
              <a:gd name="connsiteY35" fmla="*/ 4842009 h 6858000"/>
              <a:gd name="connsiteX36" fmla="*/ 9706493 w 12009304"/>
              <a:gd name="connsiteY36" fmla="*/ 4933778 h 6858000"/>
              <a:gd name="connsiteX37" fmla="*/ 9708360 w 12009304"/>
              <a:gd name="connsiteY37" fmla="*/ 4934561 h 6858000"/>
              <a:gd name="connsiteX38" fmla="*/ 9802002 w 12009304"/>
              <a:gd name="connsiteY38" fmla="*/ 5029008 h 6858000"/>
              <a:gd name="connsiteX39" fmla="*/ 10514131 w 12009304"/>
              <a:gd name="connsiteY39" fmla="*/ 6260653 h 6858000"/>
              <a:gd name="connsiteX40" fmla="*/ 10514131 w 12009304"/>
              <a:gd name="connsiteY40" fmla="*/ 6512512 h 6858000"/>
              <a:gd name="connsiteX41" fmla="*/ 10340271 w 12009304"/>
              <a:gd name="connsiteY41" fmla="*/ 6813206 h 6858000"/>
              <a:gd name="connsiteX42" fmla="*/ 10314372 w 12009304"/>
              <a:gd name="connsiteY42" fmla="*/ 6858000 h 6858000"/>
              <a:gd name="connsiteX43" fmla="*/ 10119136 w 12009304"/>
              <a:gd name="connsiteY43" fmla="*/ 6858000 h 6858000"/>
              <a:gd name="connsiteX44" fmla="*/ 10122008 w 12009304"/>
              <a:gd name="connsiteY44" fmla="*/ 6853033 h 6858000"/>
              <a:gd name="connsiteX45" fmla="*/ 10327158 w 12009304"/>
              <a:gd name="connsiteY45" fmla="*/ 6498223 h 6858000"/>
              <a:gd name="connsiteX46" fmla="*/ 10327158 w 12009304"/>
              <a:gd name="connsiteY46" fmla="*/ 6274942 h 6858000"/>
              <a:gd name="connsiteX47" fmla="*/ 9695832 w 12009304"/>
              <a:gd name="connsiteY47" fmla="*/ 5183053 h 6858000"/>
              <a:gd name="connsiteX48" fmla="*/ 9612819 w 12009304"/>
              <a:gd name="connsiteY48" fmla="*/ 5099323 h 6858000"/>
              <a:gd name="connsiteX49" fmla="*/ 9603213 w 12009304"/>
              <a:gd name="connsiteY49" fmla="*/ 5095298 h 6858000"/>
              <a:gd name="connsiteX50" fmla="*/ 9654707 w 12009304"/>
              <a:gd name="connsiteY50" fmla="*/ 5006238 h 6858000"/>
              <a:gd name="connsiteX51" fmla="*/ 9693004 w 12009304"/>
              <a:gd name="connsiteY51" fmla="*/ 4940002 h 6858000"/>
              <a:gd name="connsiteX52" fmla="*/ 9653283 w 12009304"/>
              <a:gd name="connsiteY52" fmla="*/ 4923348 h 6858000"/>
              <a:gd name="connsiteX53" fmla="*/ 9586087 w 12009304"/>
              <a:gd name="connsiteY53" fmla="*/ 4914420 h 6858000"/>
              <a:gd name="connsiteX54" fmla="*/ 8158743 w 12009304"/>
              <a:gd name="connsiteY54" fmla="*/ 4914420 h 6858000"/>
              <a:gd name="connsiteX55" fmla="*/ 7939863 w 12009304"/>
              <a:gd name="connsiteY55" fmla="*/ 5043420 h 6858000"/>
              <a:gd name="connsiteX56" fmla="*/ 7224650 w 12009304"/>
              <a:gd name="connsiteY56" fmla="*/ 6275065 h 6858000"/>
              <a:gd name="connsiteX57" fmla="*/ 7224650 w 12009304"/>
              <a:gd name="connsiteY57" fmla="*/ 6526922 h 6858000"/>
              <a:gd name="connsiteX58" fmla="*/ 7350544 w 12009304"/>
              <a:gd name="connsiteY58" fmla="*/ 6743723 h 6858000"/>
              <a:gd name="connsiteX59" fmla="*/ 7416905 w 12009304"/>
              <a:gd name="connsiteY59" fmla="*/ 6858000 h 6858000"/>
              <a:gd name="connsiteX60" fmla="*/ 5902610 w 12009304"/>
              <a:gd name="connsiteY60" fmla="*/ 6858000 h 6858000"/>
              <a:gd name="connsiteX61" fmla="*/ 4389357 w 12009304"/>
              <a:gd name="connsiteY61" fmla="*/ 6858000 h 6858000"/>
              <a:gd name="connsiteX62" fmla="*/ 0 w 12009304"/>
              <a:gd name="connsiteY6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2009304" h="6858000">
                <a:moveTo>
                  <a:pt x="8239723" y="5083103"/>
                </a:moveTo>
                <a:cubicBezTo>
                  <a:pt x="8239723" y="5083103"/>
                  <a:pt x="8239723" y="5083103"/>
                  <a:pt x="9505105" y="5083103"/>
                </a:cubicBezTo>
                <a:cubicBezTo>
                  <a:pt x="9525601" y="5083103"/>
                  <a:pt x="9545588" y="5085825"/>
                  <a:pt x="9564676" y="5091016"/>
                </a:cubicBezTo>
                <a:lnTo>
                  <a:pt x="9605648" y="5108194"/>
                </a:lnTo>
                <a:lnTo>
                  <a:pt x="9580608" y="5151499"/>
                </a:lnTo>
                <a:cubicBezTo>
                  <a:pt x="9354208" y="5543062"/>
                  <a:pt x="9064418" y="6044264"/>
                  <a:pt x="8693486" y="6685800"/>
                </a:cubicBezTo>
                <a:cubicBezTo>
                  <a:pt x="8665958" y="6733339"/>
                  <a:pt x="8632925" y="6776306"/>
                  <a:pt x="8595419" y="6814017"/>
                </a:cubicBezTo>
                <a:lnTo>
                  <a:pt x="8545620" y="6858000"/>
                </a:lnTo>
                <a:lnTo>
                  <a:pt x="7612173" y="6858000"/>
                </a:lnTo>
                <a:lnTo>
                  <a:pt x="7591825" y="6822959"/>
                </a:lnTo>
                <a:cubicBezTo>
                  <a:pt x="7538315" y="6730809"/>
                  <a:pt x="7478495" y="6627794"/>
                  <a:pt x="7411622" y="6512633"/>
                </a:cubicBezTo>
                <a:cubicBezTo>
                  <a:pt x="7370628" y="6444560"/>
                  <a:pt x="7370628" y="6357427"/>
                  <a:pt x="7411622" y="6289354"/>
                </a:cubicBezTo>
                <a:cubicBezTo>
                  <a:pt x="7411622" y="6289354"/>
                  <a:pt x="7411622" y="6289354"/>
                  <a:pt x="8045680" y="5197465"/>
                </a:cubicBezTo>
                <a:cubicBezTo>
                  <a:pt x="8083943" y="5126669"/>
                  <a:pt x="8160465" y="5083103"/>
                  <a:pt x="8239723" y="5083103"/>
                </a:cubicBezTo>
                <a:close/>
                <a:moveTo>
                  <a:pt x="10622296" y="1326563"/>
                </a:moveTo>
                <a:cubicBezTo>
                  <a:pt x="10622296" y="1326563"/>
                  <a:pt x="10622296" y="1326563"/>
                  <a:pt x="11448522" y="1326563"/>
                </a:cubicBezTo>
                <a:cubicBezTo>
                  <a:pt x="11502058" y="1326563"/>
                  <a:pt x="11550238" y="1355009"/>
                  <a:pt x="11577006" y="1401233"/>
                </a:cubicBezTo>
                <a:cubicBezTo>
                  <a:pt x="11577006" y="1401233"/>
                  <a:pt x="11577006" y="1401233"/>
                  <a:pt x="11989228" y="2114179"/>
                </a:cubicBezTo>
                <a:cubicBezTo>
                  <a:pt x="12015996" y="2158629"/>
                  <a:pt x="12015996" y="2215522"/>
                  <a:pt x="11989228" y="2259969"/>
                </a:cubicBezTo>
                <a:cubicBezTo>
                  <a:pt x="11989228" y="2259969"/>
                  <a:pt x="11989228" y="2259969"/>
                  <a:pt x="11577006" y="2972914"/>
                </a:cubicBezTo>
                <a:cubicBezTo>
                  <a:pt x="11550238" y="3019141"/>
                  <a:pt x="11502058" y="3047587"/>
                  <a:pt x="11448522" y="3047587"/>
                </a:cubicBezTo>
                <a:cubicBezTo>
                  <a:pt x="11448522" y="3047587"/>
                  <a:pt x="11448522" y="3047587"/>
                  <a:pt x="10622296" y="3047587"/>
                </a:cubicBezTo>
                <a:cubicBezTo>
                  <a:pt x="10570544" y="3047587"/>
                  <a:pt x="10520578" y="3019141"/>
                  <a:pt x="10495594" y="2972914"/>
                </a:cubicBezTo>
                <a:cubicBezTo>
                  <a:pt x="10495594" y="2972914"/>
                  <a:pt x="10495594" y="2972914"/>
                  <a:pt x="10081589" y="2259969"/>
                </a:cubicBezTo>
                <a:cubicBezTo>
                  <a:pt x="10054821" y="2215522"/>
                  <a:pt x="10054821" y="2158629"/>
                  <a:pt x="10081589" y="2114179"/>
                </a:cubicBezTo>
                <a:cubicBezTo>
                  <a:pt x="10081589" y="2114179"/>
                  <a:pt x="10081589" y="2114179"/>
                  <a:pt x="10495594" y="1401233"/>
                </a:cubicBezTo>
                <a:cubicBezTo>
                  <a:pt x="10520578" y="1355009"/>
                  <a:pt x="10570544" y="1326563"/>
                  <a:pt x="10622296" y="1326563"/>
                </a:cubicBezTo>
                <a:close/>
                <a:moveTo>
                  <a:pt x="0" y="0"/>
                </a:moveTo>
                <a:lnTo>
                  <a:pt x="4457990" y="0"/>
                </a:lnTo>
                <a:lnTo>
                  <a:pt x="5902610" y="0"/>
                </a:lnTo>
                <a:lnTo>
                  <a:pt x="8476869" y="0"/>
                </a:lnTo>
                <a:lnTo>
                  <a:pt x="8535933" y="39849"/>
                </a:lnTo>
                <a:cubicBezTo>
                  <a:pt x="8598516" y="88273"/>
                  <a:pt x="8652195" y="149296"/>
                  <a:pt x="8693486" y="220603"/>
                </a:cubicBezTo>
                <a:cubicBezTo>
                  <a:pt x="8693486" y="220603"/>
                  <a:pt x="8693486" y="220603"/>
                  <a:pt x="10389180" y="3153347"/>
                </a:cubicBezTo>
                <a:cubicBezTo>
                  <a:pt x="10499291" y="3336185"/>
                  <a:pt x="10499291" y="3570221"/>
                  <a:pt x="10389180" y="3753061"/>
                </a:cubicBezTo>
                <a:cubicBezTo>
                  <a:pt x="10389180" y="3753061"/>
                  <a:pt x="10389180" y="3753061"/>
                  <a:pt x="9759557" y="4842009"/>
                </a:cubicBezTo>
                <a:lnTo>
                  <a:pt x="9706493" y="4933778"/>
                </a:lnTo>
                <a:lnTo>
                  <a:pt x="9708360" y="4934561"/>
                </a:lnTo>
                <a:cubicBezTo>
                  <a:pt x="9746510" y="4956830"/>
                  <a:pt x="9778880" y="4989078"/>
                  <a:pt x="9802002" y="5029008"/>
                </a:cubicBezTo>
                <a:cubicBezTo>
                  <a:pt x="9802002" y="5029008"/>
                  <a:pt x="9802002" y="5029008"/>
                  <a:pt x="10514131" y="6260653"/>
                </a:cubicBezTo>
                <a:cubicBezTo>
                  <a:pt x="10560376" y="6337439"/>
                  <a:pt x="10560376" y="6435725"/>
                  <a:pt x="10514131" y="6512512"/>
                </a:cubicBezTo>
                <a:cubicBezTo>
                  <a:pt x="10514131" y="6512512"/>
                  <a:pt x="10514131" y="6512512"/>
                  <a:pt x="10340271" y="6813206"/>
                </a:cubicBezTo>
                <a:lnTo>
                  <a:pt x="10314372" y="6858000"/>
                </a:lnTo>
                <a:lnTo>
                  <a:pt x="10119136" y="6858000"/>
                </a:lnTo>
                <a:lnTo>
                  <a:pt x="10122008" y="6853033"/>
                </a:lnTo>
                <a:cubicBezTo>
                  <a:pt x="10327158" y="6498223"/>
                  <a:pt x="10327158" y="6498223"/>
                  <a:pt x="10327158" y="6498223"/>
                </a:cubicBezTo>
                <a:cubicBezTo>
                  <a:pt x="10368154" y="6430148"/>
                  <a:pt x="10368154" y="6343015"/>
                  <a:pt x="10327158" y="6274942"/>
                </a:cubicBezTo>
                <a:cubicBezTo>
                  <a:pt x="9695832" y="5183053"/>
                  <a:pt x="9695832" y="5183053"/>
                  <a:pt x="9695832" y="5183053"/>
                </a:cubicBezTo>
                <a:cubicBezTo>
                  <a:pt x="9675334" y="5147654"/>
                  <a:pt x="9646640" y="5119063"/>
                  <a:pt x="9612819" y="5099323"/>
                </a:cubicBezTo>
                <a:lnTo>
                  <a:pt x="9603213" y="5095298"/>
                </a:lnTo>
                <a:lnTo>
                  <a:pt x="9654707" y="5006238"/>
                </a:lnTo>
                <a:lnTo>
                  <a:pt x="9693004" y="4940002"/>
                </a:lnTo>
                <a:lnTo>
                  <a:pt x="9653283" y="4923348"/>
                </a:lnTo>
                <a:cubicBezTo>
                  <a:pt x="9631750" y="4917491"/>
                  <a:pt x="9609208" y="4914420"/>
                  <a:pt x="9586087" y="4914420"/>
                </a:cubicBezTo>
                <a:cubicBezTo>
                  <a:pt x="8158743" y="4914420"/>
                  <a:pt x="8158743" y="4914420"/>
                  <a:pt x="8158743" y="4914420"/>
                </a:cubicBezTo>
                <a:cubicBezTo>
                  <a:pt x="8069341" y="4914420"/>
                  <a:pt x="7983024" y="4963563"/>
                  <a:pt x="7939863" y="5043420"/>
                </a:cubicBezTo>
                <a:cubicBezTo>
                  <a:pt x="7224650" y="6275065"/>
                  <a:pt x="7224650" y="6275065"/>
                  <a:pt x="7224650" y="6275065"/>
                </a:cubicBezTo>
                <a:cubicBezTo>
                  <a:pt x="7178407" y="6351849"/>
                  <a:pt x="7178407" y="6450135"/>
                  <a:pt x="7224650" y="6526922"/>
                </a:cubicBezTo>
                <a:cubicBezTo>
                  <a:pt x="7269350" y="6603900"/>
                  <a:pt x="7311257" y="6676067"/>
                  <a:pt x="7350544" y="6743723"/>
                </a:cubicBezTo>
                <a:lnTo>
                  <a:pt x="7416905" y="6858000"/>
                </a:lnTo>
                <a:lnTo>
                  <a:pt x="5902610" y="6858000"/>
                </a:lnTo>
                <a:lnTo>
                  <a:pt x="438935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F1027BAB-202D-6D5A-F112-2AA903DC89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55" b="6738"/>
          <a:stretch/>
        </p:blipFill>
        <p:spPr>
          <a:xfrm>
            <a:off x="407368" y="908720"/>
            <a:ext cx="8188209" cy="496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750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1">
            <a:extLst>
              <a:ext uri="{FF2B5EF4-FFF2-40B4-BE49-F238E27FC236}">
                <a16:creationId xmlns:a16="http://schemas.microsoft.com/office/drawing/2014/main" id="{4613B4A9-1C7C-4729-A016-AB42D3979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D866F3C-0508-1B28-A8C5-20C5880231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25" r="1" b="20047"/>
          <a:stretch/>
        </p:blipFill>
        <p:spPr>
          <a:xfrm>
            <a:off x="1055440" y="836712"/>
            <a:ext cx="9488086" cy="5485200"/>
          </a:xfrm>
          <a:custGeom>
            <a:avLst/>
            <a:gdLst/>
            <a:ahLst/>
            <a:cxnLst/>
            <a:rect l="l" t="t" r="r" b="b"/>
            <a:pathLst>
              <a:path w="11862684" h="6858000">
                <a:moveTo>
                  <a:pt x="1047342" y="0"/>
                </a:moveTo>
                <a:lnTo>
                  <a:pt x="4590463" y="0"/>
                </a:lnTo>
                <a:lnTo>
                  <a:pt x="5499874" y="0"/>
                </a:lnTo>
                <a:lnTo>
                  <a:pt x="5723425" y="0"/>
                </a:lnTo>
                <a:lnTo>
                  <a:pt x="7580390" y="0"/>
                </a:lnTo>
                <a:lnTo>
                  <a:pt x="7747884" y="0"/>
                </a:lnTo>
                <a:lnTo>
                  <a:pt x="7824084" y="0"/>
                </a:lnTo>
                <a:lnTo>
                  <a:pt x="11862684" y="0"/>
                </a:lnTo>
                <a:lnTo>
                  <a:pt x="11862684" y="6858000"/>
                </a:lnTo>
                <a:lnTo>
                  <a:pt x="7824084" y="6858000"/>
                </a:lnTo>
                <a:lnTo>
                  <a:pt x="7747884" y="6858000"/>
                </a:lnTo>
                <a:lnTo>
                  <a:pt x="7580390" y="6858000"/>
                </a:lnTo>
                <a:lnTo>
                  <a:pt x="5723425" y="6858000"/>
                </a:lnTo>
                <a:lnTo>
                  <a:pt x="5499874" y="6858000"/>
                </a:lnTo>
                <a:lnTo>
                  <a:pt x="4590463" y="6858000"/>
                </a:lnTo>
                <a:lnTo>
                  <a:pt x="1654188" y="6858000"/>
                </a:lnTo>
                <a:cubicBezTo>
                  <a:pt x="1530404" y="6786859"/>
                  <a:pt x="1412658" y="6701489"/>
                  <a:pt x="1279816" y="6658805"/>
                </a:cubicBezTo>
                <a:cubicBezTo>
                  <a:pt x="1189242" y="6630349"/>
                  <a:pt x="1101686" y="6580550"/>
                  <a:pt x="1116783" y="6431153"/>
                </a:cubicBezTo>
                <a:cubicBezTo>
                  <a:pt x="1119802" y="6388469"/>
                  <a:pt x="1095648" y="6356456"/>
                  <a:pt x="1059419" y="6367127"/>
                </a:cubicBezTo>
                <a:cubicBezTo>
                  <a:pt x="989979" y="6388469"/>
                  <a:pt x="956768" y="6327999"/>
                  <a:pt x="917520" y="6281757"/>
                </a:cubicBezTo>
                <a:cubicBezTo>
                  <a:pt x="848079" y="6199945"/>
                  <a:pt x="781658" y="6114575"/>
                  <a:pt x="669950" y="6100347"/>
                </a:cubicBezTo>
                <a:cubicBezTo>
                  <a:pt x="691084" y="6036320"/>
                  <a:pt x="727312" y="6043434"/>
                  <a:pt x="760524" y="6057663"/>
                </a:cubicBezTo>
                <a:cubicBezTo>
                  <a:pt x="848079" y="6093234"/>
                  <a:pt x="935634" y="6132361"/>
                  <a:pt x="1023188" y="6167932"/>
                </a:cubicBezTo>
                <a:cubicBezTo>
                  <a:pt x="1080552" y="6189274"/>
                  <a:pt x="1137916" y="6221287"/>
                  <a:pt x="1213395" y="6196388"/>
                </a:cubicBezTo>
                <a:cubicBezTo>
                  <a:pt x="1146974" y="6068335"/>
                  <a:pt x="1035266" y="6043434"/>
                  <a:pt x="944692" y="6004307"/>
                </a:cubicBezTo>
                <a:cubicBezTo>
                  <a:pt x="832982" y="5954508"/>
                  <a:pt x="766562" y="5862025"/>
                  <a:pt x="685045" y="5755314"/>
                </a:cubicBezTo>
                <a:cubicBezTo>
                  <a:pt x="766562" y="5726858"/>
                  <a:pt x="817887" y="5805112"/>
                  <a:pt x="884310" y="5801555"/>
                </a:cubicBezTo>
                <a:cubicBezTo>
                  <a:pt x="887328" y="5790884"/>
                  <a:pt x="893366" y="5769542"/>
                  <a:pt x="893366" y="5769542"/>
                </a:cubicBezTo>
                <a:cubicBezTo>
                  <a:pt x="784676" y="5712629"/>
                  <a:pt x="736372" y="5605917"/>
                  <a:pt x="718256" y="5474306"/>
                </a:cubicBezTo>
                <a:cubicBezTo>
                  <a:pt x="712218" y="5406721"/>
                  <a:pt x="672970" y="5385379"/>
                  <a:pt x="633720" y="5353367"/>
                </a:cubicBezTo>
                <a:cubicBezTo>
                  <a:pt x="500878" y="5243097"/>
                  <a:pt x="358980" y="5143500"/>
                  <a:pt x="247270" y="4994104"/>
                </a:cubicBezTo>
                <a:cubicBezTo>
                  <a:pt x="377094" y="5011889"/>
                  <a:pt x="479744" y="5111487"/>
                  <a:pt x="615606" y="5154171"/>
                </a:cubicBezTo>
                <a:cubicBezTo>
                  <a:pt x="506917" y="4990547"/>
                  <a:pt x="365016" y="4905177"/>
                  <a:pt x="235194" y="4805580"/>
                </a:cubicBezTo>
                <a:cubicBezTo>
                  <a:pt x="174810" y="4759339"/>
                  <a:pt x="120468" y="4702425"/>
                  <a:pt x="51026" y="4677526"/>
                </a:cubicBezTo>
                <a:cubicBezTo>
                  <a:pt x="26873" y="4670412"/>
                  <a:pt x="-15396" y="4652628"/>
                  <a:pt x="5740" y="4602828"/>
                </a:cubicBezTo>
                <a:cubicBezTo>
                  <a:pt x="23854" y="4560144"/>
                  <a:pt x="57065" y="4574373"/>
                  <a:pt x="87257" y="4585042"/>
                </a:cubicBezTo>
                <a:cubicBezTo>
                  <a:pt x="159715" y="4613499"/>
                  <a:pt x="238213" y="4613499"/>
                  <a:pt x="337844" y="4613499"/>
                </a:cubicBezTo>
                <a:cubicBezTo>
                  <a:pt x="253310" y="4478331"/>
                  <a:pt x="99332" y="4521016"/>
                  <a:pt x="26873" y="4378734"/>
                </a:cubicBezTo>
                <a:cubicBezTo>
                  <a:pt x="117448" y="4353835"/>
                  <a:pt x="186888" y="4403633"/>
                  <a:pt x="259346" y="4414305"/>
                </a:cubicBezTo>
                <a:cubicBezTo>
                  <a:pt x="325769" y="4424975"/>
                  <a:pt x="340863" y="4400076"/>
                  <a:pt x="325769" y="4321821"/>
                </a:cubicBezTo>
                <a:cubicBezTo>
                  <a:pt x="301616" y="4200882"/>
                  <a:pt x="337844" y="4140411"/>
                  <a:pt x="434458" y="4172424"/>
                </a:cubicBezTo>
                <a:cubicBezTo>
                  <a:pt x="525031" y="4204438"/>
                  <a:pt x="534089" y="4158196"/>
                  <a:pt x="509936" y="4090612"/>
                </a:cubicBezTo>
                <a:cubicBezTo>
                  <a:pt x="473706" y="3991015"/>
                  <a:pt x="512954" y="3912759"/>
                  <a:pt x="540128" y="3827390"/>
                </a:cubicBezTo>
                <a:cubicBezTo>
                  <a:pt x="582395" y="3699337"/>
                  <a:pt x="564281" y="3635309"/>
                  <a:pt x="476725" y="3539269"/>
                </a:cubicBezTo>
                <a:cubicBezTo>
                  <a:pt x="425400" y="3485914"/>
                  <a:pt x="374074" y="3439672"/>
                  <a:pt x="301616" y="3393429"/>
                </a:cubicBezTo>
                <a:cubicBezTo>
                  <a:pt x="467668" y="3368530"/>
                  <a:pt x="295577" y="3283162"/>
                  <a:pt x="352940" y="3229805"/>
                </a:cubicBezTo>
                <a:cubicBezTo>
                  <a:pt x="470686" y="3208463"/>
                  <a:pt x="564281" y="3379202"/>
                  <a:pt x="724294" y="3329402"/>
                </a:cubicBezTo>
                <a:cubicBezTo>
                  <a:pt x="531070" y="3183563"/>
                  <a:pt x="313691" y="3137322"/>
                  <a:pt x="171792" y="2941684"/>
                </a:cubicBezTo>
                <a:cubicBezTo>
                  <a:pt x="205002" y="2899000"/>
                  <a:pt x="238213" y="2941684"/>
                  <a:pt x="265385" y="2923898"/>
                </a:cubicBezTo>
                <a:cubicBezTo>
                  <a:pt x="265385" y="2913227"/>
                  <a:pt x="582395" y="2980812"/>
                  <a:pt x="600510" y="2703362"/>
                </a:cubicBezTo>
                <a:cubicBezTo>
                  <a:pt x="606548" y="2703362"/>
                  <a:pt x="612587" y="2703362"/>
                  <a:pt x="618624" y="2692689"/>
                </a:cubicBezTo>
                <a:cubicBezTo>
                  <a:pt x="651834" y="2653563"/>
                  <a:pt x="621644" y="2561080"/>
                  <a:pt x="675988" y="2553965"/>
                </a:cubicBezTo>
                <a:cubicBezTo>
                  <a:pt x="736372" y="2546851"/>
                  <a:pt x="793735" y="2514837"/>
                  <a:pt x="857136" y="2532623"/>
                </a:cubicBezTo>
                <a:cubicBezTo>
                  <a:pt x="905443" y="2546851"/>
                  <a:pt x="956768" y="2564636"/>
                  <a:pt x="1008094" y="2564636"/>
                </a:cubicBezTo>
                <a:cubicBezTo>
                  <a:pt x="1062438" y="2564636"/>
                  <a:pt x="1137916" y="2685576"/>
                  <a:pt x="1171128" y="2525509"/>
                </a:cubicBezTo>
                <a:cubicBezTo>
                  <a:pt x="1171128" y="2518395"/>
                  <a:pt x="1264720" y="2536181"/>
                  <a:pt x="1316045" y="2543294"/>
                </a:cubicBezTo>
                <a:cubicBezTo>
                  <a:pt x="1358314" y="2550408"/>
                  <a:pt x="1409640" y="2582422"/>
                  <a:pt x="1439830" y="2518395"/>
                </a:cubicBezTo>
                <a:cubicBezTo>
                  <a:pt x="1454926" y="2479267"/>
                  <a:pt x="1382466" y="2408126"/>
                  <a:pt x="1319065" y="2401012"/>
                </a:cubicBezTo>
                <a:cubicBezTo>
                  <a:pt x="1261702" y="2393898"/>
                  <a:pt x="1204338" y="2386784"/>
                  <a:pt x="1149994" y="2401012"/>
                </a:cubicBezTo>
                <a:cubicBezTo>
                  <a:pt x="1083572" y="2418796"/>
                  <a:pt x="1047342" y="2390340"/>
                  <a:pt x="1029227" y="2326314"/>
                </a:cubicBezTo>
                <a:cubicBezTo>
                  <a:pt x="1008094" y="2258731"/>
                  <a:pt x="968844" y="2223159"/>
                  <a:pt x="914500" y="2191146"/>
                </a:cubicBezTo>
                <a:cubicBezTo>
                  <a:pt x="781658" y="2112891"/>
                  <a:pt x="654854" y="2020407"/>
                  <a:pt x="509936" y="1974165"/>
                </a:cubicBezTo>
                <a:cubicBezTo>
                  <a:pt x="482764" y="1967051"/>
                  <a:pt x="449553" y="1952823"/>
                  <a:pt x="437476" y="1892353"/>
                </a:cubicBezTo>
                <a:cubicBezTo>
                  <a:pt x="829964" y="1984836"/>
                  <a:pt x="1186222" y="2223159"/>
                  <a:pt x="1590788" y="2208931"/>
                </a:cubicBezTo>
                <a:cubicBezTo>
                  <a:pt x="1482098" y="2134233"/>
                  <a:pt x="1352276" y="2130676"/>
                  <a:pt x="1234528" y="2077320"/>
                </a:cubicBezTo>
                <a:cubicBezTo>
                  <a:pt x="1319065" y="2038192"/>
                  <a:pt x="1397562" y="2080877"/>
                  <a:pt x="1476060" y="2102219"/>
                </a:cubicBezTo>
                <a:cubicBezTo>
                  <a:pt x="1542482" y="2120004"/>
                  <a:pt x="1602864" y="2123562"/>
                  <a:pt x="1608902" y="2013292"/>
                </a:cubicBezTo>
                <a:cubicBezTo>
                  <a:pt x="1608902" y="2002622"/>
                  <a:pt x="1608902" y="1995507"/>
                  <a:pt x="1608902" y="1984836"/>
                </a:cubicBezTo>
                <a:cubicBezTo>
                  <a:pt x="1584749" y="1938595"/>
                  <a:pt x="1551538" y="1917252"/>
                  <a:pt x="1509271" y="1903025"/>
                </a:cubicBezTo>
                <a:cubicBezTo>
                  <a:pt x="1485118" y="1895910"/>
                  <a:pt x="1451907" y="1881683"/>
                  <a:pt x="1451907" y="1849668"/>
                </a:cubicBezTo>
                <a:cubicBezTo>
                  <a:pt x="1454926" y="1728729"/>
                  <a:pt x="1373409" y="1693158"/>
                  <a:pt x="1294912" y="1657587"/>
                </a:cubicBezTo>
                <a:cubicBezTo>
                  <a:pt x="1337180" y="1597117"/>
                  <a:pt x="1373409" y="1639802"/>
                  <a:pt x="1406620" y="1636245"/>
                </a:cubicBezTo>
                <a:cubicBezTo>
                  <a:pt x="1427754" y="1632688"/>
                  <a:pt x="1448887" y="1629132"/>
                  <a:pt x="1448887" y="1597117"/>
                </a:cubicBezTo>
                <a:cubicBezTo>
                  <a:pt x="1448887" y="1572219"/>
                  <a:pt x="1439830" y="1540204"/>
                  <a:pt x="1418696" y="1540204"/>
                </a:cubicBezTo>
                <a:cubicBezTo>
                  <a:pt x="1285854" y="1536647"/>
                  <a:pt x="1210375" y="1365909"/>
                  <a:pt x="1071494" y="1365909"/>
                </a:cubicBezTo>
                <a:cubicBezTo>
                  <a:pt x="986960" y="1365909"/>
                  <a:pt x="1113764" y="1269868"/>
                  <a:pt x="1044324" y="1230741"/>
                </a:cubicBezTo>
                <a:cubicBezTo>
                  <a:pt x="1029227" y="1220069"/>
                  <a:pt x="1086591" y="1205842"/>
                  <a:pt x="1110744" y="1209399"/>
                </a:cubicBezTo>
                <a:cubicBezTo>
                  <a:pt x="1134897" y="1212955"/>
                  <a:pt x="1156032" y="1237855"/>
                  <a:pt x="1186222" y="1220069"/>
                </a:cubicBezTo>
                <a:cubicBezTo>
                  <a:pt x="1201318" y="1156043"/>
                  <a:pt x="1162069" y="1131144"/>
                  <a:pt x="1125840" y="1113358"/>
                </a:cubicBezTo>
                <a:cubicBezTo>
                  <a:pt x="1047342" y="1070674"/>
                  <a:pt x="968844" y="1020875"/>
                  <a:pt x="881290" y="1006647"/>
                </a:cubicBezTo>
                <a:cubicBezTo>
                  <a:pt x="851099" y="1003089"/>
                  <a:pt x="832982" y="985305"/>
                  <a:pt x="836002" y="949734"/>
                </a:cubicBezTo>
                <a:cubicBezTo>
                  <a:pt x="842040" y="903491"/>
                  <a:pt x="872232" y="917720"/>
                  <a:pt x="896385" y="921277"/>
                </a:cubicBezTo>
                <a:cubicBezTo>
                  <a:pt x="911482" y="924835"/>
                  <a:pt x="926577" y="935506"/>
                  <a:pt x="941672" y="910606"/>
                </a:cubicBezTo>
                <a:cubicBezTo>
                  <a:pt x="588434" y="658055"/>
                  <a:pt x="401247" y="672284"/>
                  <a:pt x="5740" y="465975"/>
                </a:cubicBezTo>
                <a:cubicBezTo>
                  <a:pt x="93294" y="426847"/>
                  <a:pt x="156696" y="455303"/>
                  <a:pt x="217079" y="462417"/>
                </a:cubicBezTo>
                <a:cubicBezTo>
                  <a:pt x="368036" y="480203"/>
                  <a:pt x="274442" y="512216"/>
                  <a:pt x="425400" y="533558"/>
                </a:cubicBezTo>
                <a:cubicBezTo>
                  <a:pt x="497860" y="544229"/>
                  <a:pt x="564281" y="579800"/>
                  <a:pt x="645798" y="522887"/>
                </a:cubicBezTo>
                <a:cubicBezTo>
                  <a:pt x="700142" y="483759"/>
                  <a:pt x="787696" y="526444"/>
                  <a:pt x="854118" y="558458"/>
                </a:cubicBezTo>
                <a:cubicBezTo>
                  <a:pt x="908462" y="586915"/>
                  <a:pt x="962806" y="594028"/>
                  <a:pt x="1035266" y="558458"/>
                </a:cubicBezTo>
                <a:cubicBezTo>
                  <a:pt x="968844" y="537116"/>
                  <a:pt x="917520" y="519330"/>
                  <a:pt x="866193" y="505101"/>
                </a:cubicBezTo>
                <a:cubicBezTo>
                  <a:pt x="823926" y="494431"/>
                  <a:pt x="799772" y="469532"/>
                  <a:pt x="802792" y="416176"/>
                </a:cubicBezTo>
                <a:cubicBezTo>
                  <a:pt x="802792" y="387720"/>
                  <a:pt x="793735" y="348592"/>
                  <a:pt x="823926" y="334364"/>
                </a:cubicBezTo>
                <a:cubicBezTo>
                  <a:pt x="848079" y="320135"/>
                  <a:pt x="881290" y="334364"/>
                  <a:pt x="893366" y="359262"/>
                </a:cubicBezTo>
                <a:cubicBezTo>
                  <a:pt x="908462" y="405504"/>
                  <a:pt x="923557" y="448189"/>
                  <a:pt x="974883" y="451747"/>
                </a:cubicBezTo>
                <a:cubicBezTo>
                  <a:pt x="1044324" y="458860"/>
                  <a:pt x="1005074" y="430405"/>
                  <a:pt x="992998" y="394834"/>
                </a:cubicBezTo>
                <a:cubicBezTo>
                  <a:pt x="980921" y="355706"/>
                  <a:pt x="1017152" y="345034"/>
                  <a:pt x="1041304" y="352148"/>
                </a:cubicBezTo>
                <a:cubicBezTo>
                  <a:pt x="1131878" y="384162"/>
                  <a:pt x="1225472" y="327250"/>
                  <a:pt x="1319065" y="373491"/>
                </a:cubicBezTo>
                <a:cubicBezTo>
                  <a:pt x="1294912" y="259665"/>
                  <a:pt x="1243586" y="209867"/>
                  <a:pt x="1134897" y="192082"/>
                </a:cubicBezTo>
                <a:cubicBezTo>
                  <a:pt x="1095648" y="188525"/>
                  <a:pt x="1053380" y="195638"/>
                  <a:pt x="1017152" y="163625"/>
                </a:cubicBezTo>
                <a:cubicBezTo>
                  <a:pt x="996016" y="145839"/>
                  <a:pt x="974883" y="124497"/>
                  <a:pt x="989979" y="88927"/>
                </a:cubicBezTo>
                <a:cubicBezTo>
                  <a:pt x="999036" y="64027"/>
                  <a:pt x="1023188" y="64027"/>
                  <a:pt x="1044324" y="71141"/>
                </a:cubicBezTo>
                <a:cubicBezTo>
                  <a:pt x="1131878" y="110269"/>
                  <a:pt x="1225472" y="120941"/>
                  <a:pt x="1316045" y="135168"/>
                </a:cubicBezTo>
                <a:cubicBezTo>
                  <a:pt x="1331142" y="138725"/>
                  <a:pt x="1346237" y="145839"/>
                  <a:pt x="1361334" y="110269"/>
                </a:cubicBezTo>
                <a:cubicBezTo>
                  <a:pt x="1255664" y="78255"/>
                  <a:pt x="1153012" y="35571"/>
                  <a:pt x="104734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89335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29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ight Triangle 31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3">
            <a:extLst>
              <a:ext uri="{FF2B5EF4-FFF2-40B4-BE49-F238E27FC236}">
                <a16:creationId xmlns:a16="http://schemas.microsoft.com/office/drawing/2014/main" id="{C37E9D4B-7BFA-4D10-B666-547BAC4994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 descr="Cuarto con piso de madera&#10;&#10;Descripción generada automáticamente con confianza baja">
            <a:extLst>
              <a:ext uri="{FF2B5EF4-FFF2-40B4-BE49-F238E27FC236}">
                <a16:creationId xmlns:a16="http://schemas.microsoft.com/office/drawing/2014/main" id="{8E87DA77-81D6-79D3-9293-87A56AB684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70" r="1714"/>
          <a:stretch/>
        </p:blipFill>
        <p:spPr>
          <a:xfrm>
            <a:off x="962164" y="1772816"/>
            <a:ext cx="6141948" cy="386162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A781D84-CEDD-04B3-80E4-9440FFF983D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619"/>
          <a:stretch/>
        </p:blipFill>
        <p:spPr>
          <a:xfrm>
            <a:off x="7531607" y="1048122"/>
            <a:ext cx="3100898" cy="303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374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FAA70C3-2AD5-42D6-AC00-5977FEA4DA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 13">
            <a:extLst>
              <a:ext uri="{FF2B5EF4-FFF2-40B4-BE49-F238E27FC236}">
                <a16:creationId xmlns:a16="http://schemas.microsoft.com/office/drawing/2014/main" id="{5D1D4658-32CD-4903-BDA6-7B54EEA4ED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 descr="Una cocina con una ventana&#10;&#10;Descripción generada automáticamente con confianza media">
            <a:extLst>
              <a:ext uri="{FF2B5EF4-FFF2-40B4-BE49-F238E27FC236}">
                <a16:creationId xmlns:a16="http://schemas.microsoft.com/office/drawing/2014/main" id="{58090004-B0EC-A0D1-16B5-1E27816B16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86" r="1" b="1"/>
          <a:stretch/>
        </p:blipFill>
        <p:spPr>
          <a:xfrm>
            <a:off x="3890886" y="983228"/>
            <a:ext cx="8301112" cy="5874772"/>
          </a:xfrm>
          <a:custGeom>
            <a:avLst/>
            <a:gdLst/>
            <a:ahLst/>
            <a:cxnLst/>
            <a:rect l="l" t="t" r="r" b="b"/>
            <a:pathLst>
              <a:path w="8301112" h="5874772">
                <a:moveTo>
                  <a:pt x="3607511" y="0"/>
                </a:moveTo>
                <a:cubicBezTo>
                  <a:pt x="3607511" y="0"/>
                  <a:pt x="3607511" y="0"/>
                  <a:pt x="8106431" y="0"/>
                </a:cubicBezTo>
                <a:lnTo>
                  <a:pt x="8301112" y="0"/>
                </a:lnTo>
                <a:lnTo>
                  <a:pt x="8301112" y="5874772"/>
                </a:lnTo>
                <a:lnTo>
                  <a:pt x="27685" y="5874772"/>
                </a:lnTo>
                <a:lnTo>
                  <a:pt x="24376" y="5862584"/>
                </a:lnTo>
                <a:cubicBezTo>
                  <a:pt x="-24375" y="5631005"/>
                  <a:pt x="0" y="5362863"/>
                  <a:pt x="97502" y="5167850"/>
                </a:cubicBezTo>
                <a:cubicBezTo>
                  <a:pt x="97502" y="5167850"/>
                  <a:pt x="97502" y="5167850"/>
                  <a:pt x="2827510" y="438782"/>
                </a:cubicBezTo>
                <a:cubicBezTo>
                  <a:pt x="2973760" y="195014"/>
                  <a:pt x="3331265" y="0"/>
                  <a:pt x="3607511" y="0"/>
                </a:cubicBezTo>
                <a:close/>
              </a:path>
            </a:pathLst>
          </a:custGeom>
        </p:spPr>
      </p:pic>
      <p:pic>
        <p:nvPicPr>
          <p:cNvPr id="7" name="Imagen 6" descr="Un cuarto de madera&#10;&#10;Descripción generada automáticamente con confianza baja">
            <a:extLst>
              <a:ext uri="{FF2B5EF4-FFF2-40B4-BE49-F238E27FC236}">
                <a16:creationId xmlns:a16="http://schemas.microsoft.com/office/drawing/2014/main" id="{A16CF862-42CC-837B-7C77-1E011285A9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16" r="3" b="3"/>
          <a:stretch/>
        </p:blipFill>
        <p:spPr>
          <a:xfrm>
            <a:off x="266700" y="360023"/>
            <a:ext cx="5342805" cy="4453168"/>
          </a:xfrm>
          <a:custGeom>
            <a:avLst/>
            <a:gdLst/>
            <a:ahLst/>
            <a:cxnLst/>
            <a:rect l="l" t="t" r="r" b="b"/>
            <a:pathLst>
              <a:path w="5846002" h="4872577">
                <a:moveTo>
                  <a:pt x="343285" y="2953992"/>
                </a:moveTo>
                <a:cubicBezTo>
                  <a:pt x="343285" y="2953992"/>
                  <a:pt x="343285" y="2953992"/>
                  <a:pt x="849063" y="2953992"/>
                </a:cubicBezTo>
                <a:cubicBezTo>
                  <a:pt x="880743" y="2953992"/>
                  <a:pt x="911330" y="2971406"/>
                  <a:pt x="926624" y="2999703"/>
                </a:cubicBezTo>
                <a:cubicBezTo>
                  <a:pt x="926624" y="2999703"/>
                  <a:pt x="926624" y="2999703"/>
                  <a:pt x="1180059" y="3436136"/>
                </a:cubicBezTo>
                <a:cubicBezTo>
                  <a:pt x="1196445" y="3463345"/>
                  <a:pt x="1196445" y="3498172"/>
                  <a:pt x="1180059" y="3525382"/>
                </a:cubicBezTo>
                <a:cubicBezTo>
                  <a:pt x="1180059" y="3525382"/>
                  <a:pt x="1180059" y="3525382"/>
                  <a:pt x="926624" y="3961814"/>
                </a:cubicBezTo>
                <a:cubicBezTo>
                  <a:pt x="911330" y="3990111"/>
                  <a:pt x="880743" y="4007525"/>
                  <a:pt x="849063" y="4007525"/>
                </a:cubicBezTo>
                <a:cubicBezTo>
                  <a:pt x="849063" y="4007525"/>
                  <a:pt x="849063" y="4007525"/>
                  <a:pt x="343285" y="4007525"/>
                </a:cubicBezTo>
                <a:cubicBezTo>
                  <a:pt x="310513" y="4007525"/>
                  <a:pt x="281019" y="3990111"/>
                  <a:pt x="264633" y="3961814"/>
                </a:cubicBezTo>
                <a:cubicBezTo>
                  <a:pt x="264633" y="3961814"/>
                  <a:pt x="264633" y="3961814"/>
                  <a:pt x="12290" y="3525382"/>
                </a:cubicBezTo>
                <a:cubicBezTo>
                  <a:pt x="-4096" y="3498172"/>
                  <a:pt x="-4096" y="3463345"/>
                  <a:pt x="12290" y="3436136"/>
                </a:cubicBezTo>
                <a:cubicBezTo>
                  <a:pt x="12290" y="3436136"/>
                  <a:pt x="12290" y="3436136"/>
                  <a:pt x="264633" y="2999703"/>
                </a:cubicBezTo>
                <a:cubicBezTo>
                  <a:pt x="281019" y="2971406"/>
                  <a:pt x="310513" y="2953992"/>
                  <a:pt x="343285" y="2953992"/>
                </a:cubicBezTo>
                <a:close/>
                <a:moveTo>
                  <a:pt x="2353334" y="538808"/>
                </a:moveTo>
                <a:cubicBezTo>
                  <a:pt x="2353334" y="538808"/>
                  <a:pt x="2353334" y="538808"/>
                  <a:pt x="2613403" y="538808"/>
                </a:cubicBezTo>
                <a:lnTo>
                  <a:pt x="2643742" y="538808"/>
                </a:lnTo>
                <a:lnTo>
                  <a:pt x="2672692" y="588661"/>
                </a:lnTo>
                <a:cubicBezTo>
                  <a:pt x="2713002" y="658078"/>
                  <a:pt x="2759909" y="738855"/>
                  <a:pt x="2814491" y="832849"/>
                </a:cubicBezTo>
                <a:cubicBezTo>
                  <a:pt x="2839586" y="874521"/>
                  <a:pt x="2839586" y="927860"/>
                  <a:pt x="2814491" y="969531"/>
                </a:cubicBezTo>
                <a:cubicBezTo>
                  <a:pt x="2814491" y="969531"/>
                  <a:pt x="2814491" y="969531"/>
                  <a:pt x="2426350" y="1637936"/>
                </a:cubicBezTo>
                <a:cubicBezTo>
                  <a:pt x="2402927" y="1681274"/>
                  <a:pt x="2356083" y="1707943"/>
                  <a:pt x="2307565" y="1707943"/>
                </a:cubicBezTo>
                <a:cubicBezTo>
                  <a:pt x="2307565" y="1707943"/>
                  <a:pt x="2307565" y="1707943"/>
                  <a:pt x="1532956" y="1707943"/>
                </a:cubicBezTo>
                <a:cubicBezTo>
                  <a:pt x="1520409" y="1707943"/>
                  <a:pt x="1508175" y="1706276"/>
                  <a:pt x="1496490" y="1703099"/>
                </a:cubicBezTo>
                <a:lnTo>
                  <a:pt x="1471408" y="1692583"/>
                </a:lnTo>
                <a:lnTo>
                  <a:pt x="1486736" y="1666073"/>
                </a:lnTo>
                <a:cubicBezTo>
                  <a:pt x="1625328" y="1426376"/>
                  <a:pt x="1802725" y="1119564"/>
                  <a:pt x="2029793" y="726844"/>
                </a:cubicBezTo>
                <a:cubicBezTo>
                  <a:pt x="2097197" y="610441"/>
                  <a:pt x="2218525" y="538808"/>
                  <a:pt x="2353334" y="538808"/>
                </a:cubicBezTo>
                <a:close/>
                <a:moveTo>
                  <a:pt x="1487085" y="0"/>
                </a:moveTo>
                <a:cubicBezTo>
                  <a:pt x="1487085" y="0"/>
                  <a:pt x="1487085" y="0"/>
                  <a:pt x="2360840" y="0"/>
                </a:cubicBezTo>
                <a:cubicBezTo>
                  <a:pt x="2415568" y="0"/>
                  <a:pt x="2468407" y="30084"/>
                  <a:pt x="2494828" y="78969"/>
                </a:cubicBezTo>
                <a:cubicBezTo>
                  <a:pt x="2494828" y="78969"/>
                  <a:pt x="2494828" y="78969"/>
                  <a:pt x="2729665" y="483373"/>
                </a:cubicBezTo>
                <a:lnTo>
                  <a:pt x="2756194" y="529058"/>
                </a:lnTo>
                <a:lnTo>
                  <a:pt x="2735320" y="529058"/>
                </a:lnTo>
                <a:lnTo>
                  <a:pt x="2636659" y="529058"/>
                </a:lnTo>
                <a:lnTo>
                  <a:pt x="2593799" y="455250"/>
                </a:lnTo>
                <a:cubicBezTo>
                  <a:pt x="2430052" y="173267"/>
                  <a:pt x="2430052" y="173267"/>
                  <a:pt x="2430052" y="173267"/>
                </a:cubicBezTo>
                <a:cubicBezTo>
                  <a:pt x="2406629" y="129929"/>
                  <a:pt x="2359785" y="103259"/>
                  <a:pt x="2311267" y="103259"/>
                </a:cubicBezTo>
                <a:cubicBezTo>
                  <a:pt x="1536658" y="103259"/>
                  <a:pt x="1536658" y="103259"/>
                  <a:pt x="1536658" y="103259"/>
                </a:cubicBezTo>
                <a:cubicBezTo>
                  <a:pt x="1486468" y="103259"/>
                  <a:pt x="1441296" y="129929"/>
                  <a:pt x="1416201" y="173267"/>
                </a:cubicBezTo>
                <a:cubicBezTo>
                  <a:pt x="1029733" y="841671"/>
                  <a:pt x="1029733" y="841671"/>
                  <a:pt x="1029733" y="841671"/>
                </a:cubicBezTo>
                <a:cubicBezTo>
                  <a:pt x="1004637" y="883343"/>
                  <a:pt x="1004637" y="936682"/>
                  <a:pt x="1029733" y="978353"/>
                </a:cubicBezTo>
                <a:cubicBezTo>
                  <a:pt x="1416201" y="1646758"/>
                  <a:pt x="1416201" y="1646758"/>
                  <a:pt x="1416201" y="1646758"/>
                </a:cubicBezTo>
                <a:cubicBezTo>
                  <a:pt x="1428749" y="1668427"/>
                  <a:pt x="1446315" y="1685929"/>
                  <a:pt x="1467019" y="1698013"/>
                </a:cubicBezTo>
                <a:lnTo>
                  <a:pt x="1472899" y="1700478"/>
                </a:lnTo>
                <a:lnTo>
                  <a:pt x="1441377" y="1754996"/>
                </a:lnTo>
                <a:lnTo>
                  <a:pt x="1417933" y="1795543"/>
                </a:lnTo>
                <a:lnTo>
                  <a:pt x="1442249" y="1805738"/>
                </a:lnTo>
                <a:cubicBezTo>
                  <a:pt x="1455430" y="1809322"/>
                  <a:pt x="1469230" y="1811202"/>
                  <a:pt x="1483383" y="1811202"/>
                </a:cubicBezTo>
                <a:cubicBezTo>
                  <a:pt x="2357138" y="1811202"/>
                  <a:pt x="2357138" y="1811202"/>
                  <a:pt x="2357138" y="1811202"/>
                </a:cubicBezTo>
                <a:cubicBezTo>
                  <a:pt x="2411866" y="1811202"/>
                  <a:pt x="2464705" y="1781120"/>
                  <a:pt x="2491126" y="1732235"/>
                </a:cubicBezTo>
                <a:cubicBezTo>
                  <a:pt x="2928947" y="978278"/>
                  <a:pt x="2928947" y="978278"/>
                  <a:pt x="2928947" y="978278"/>
                </a:cubicBezTo>
                <a:cubicBezTo>
                  <a:pt x="2957254" y="931274"/>
                  <a:pt x="2957254" y="871108"/>
                  <a:pt x="2928947" y="824102"/>
                </a:cubicBezTo>
                <a:cubicBezTo>
                  <a:pt x="2874220" y="729858"/>
                  <a:pt x="2826333" y="647394"/>
                  <a:pt x="2784432" y="575238"/>
                </a:cubicBezTo>
                <a:lnTo>
                  <a:pt x="2763277" y="538808"/>
                </a:lnTo>
                <a:lnTo>
                  <a:pt x="2861280" y="538808"/>
                </a:lnTo>
                <a:cubicBezTo>
                  <a:pt x="3166048" y="538808"/>
                  <a:pt x="3653676" y="538808"/>
                  <a:pt x="4433881" y="538808"/>
                </a:cubicBezTo>
                <a:cubicBezTo>
                  <a:pt x="4564197" y="538808"/>
                  <a:pt x="4690018" y="610441"/>
                  <a:pt x="4752929" y="726844"/>
                </a:cubicBezTo>
                <a:cubicBezTo>
                  <a:pt x="4752929" y="726844"/>
                  <a:pt x="4752929" y="726844"/>
                  <a:pt x="5795449" y="2522134"/>
                </a:cubicBezTo>
                <a:cubicBezTo>
                  <a:pt x="5862854" y="2634060"/>
                  <a:pt x="5862854" y="2777325"/>
                  <a:pt x="5795449" y="2889251"/>
                </a:cubicBezTo>
                <a:cubicBezTo>
                  <a:pt x="5795449" y="2889251"/>
                  <a:pt x="5795449" y="2889251"/>
                  <a:pt x="4752929" y="4684542"/>
                </a:cubicBezTo>
                <a:cubicBezTo>
                  <a:pt x="4690018" y="4800945"/>
                  <a:pt x="4564197" y="4872577"/>
                  <a:pt x="4433881" y="4872577"/>
                </a:cubicBezTo>
                <a:cubicBezTo>
                  <a:pt x="4433881" y="4872577"/>
                  <a:pt x="4433881" y="4872577"/>
                  <a:pt x="2353334" y="4872577"/>
                </a:cubicBezTo>
                <a:cubicBezTo>
                  <a:pt x="2218525" y="4872577"/>
                  <a:pt x="2097197" y="4800945"/>
                  <a:pt x="2029793" y="4684542"/>
                </a:cubicBezTo>
                <a:cubicBezTo>
                  <a:pt x="2029793" y="4684542"/>
                  <a:pt x="2029793" y="4684542"/>
                  <a:pt x="991766" y="2889251"/>
                </a:cubicBezTo>
                <a:cubicBezTo>
                  <a:pt x="924361" y="2777325"/>
                  <a:pt x="924361" y="2634060"/>
                  <a:pt x="991766" y="2522134"/>
                </a:cubicBezTo>
                <a:cubicBezTo>
                  <a:pt x="991766" y="2522134"/>
                  <a:pt x="991766" y="2522134"/>
                  <a:pt x="1377193" y="1855530"/>
                </a:cubicBezTo>
                <a:lnTo>
                  <a:pt x="1409676" y="1799352"/>
                </a:lnTo>
                <a:lnTo>
                  <a:pt x="1408533" y="1798873"/>
                </a:lnTo>
                <a:cubicBezTo>
                  <a:pt x="1385179" y="1785241"/>
                  <a:pt x="1365364" y="1765500"/>
                  <a:pt x="1351210" y="1741057"/>
                </a:cubicBezTo>
                <a:cubicBezTo>
                  <a:pt x="1351210" y="1741057"/>
                  <a:pt x="1351210" y="1741057"/>
                  <a:pt x="915276" y="987100"/>
                </a:cubicBezTo>
                <a:cubicBezTo>
                  <a:pt x="886968" y="940096"/>
                  <a:pt x="886968" y="879930"/>
                  <a:pt x="915276" y="832924"/>
                </a:cubicBezTo>
                <a:cubicBezTo>
                  <a:pt x="915276" y="832924"/>
                  <a:pt x="915276" y="832924"/>
                  <a:pt x="1351210" y="78969"/>
                </a:cubicBezTo>
                <a:cubicBezTo>
                  <a:pt x="1379517" y="30084"/>
                  <a:pt x="1430471" y="0"/>
                  <a:pt x="1487085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11233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FE21981-771D-4A29-8D3A-D068BE54B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n 7" descr="Imagen digital de una casa&#10;&#10;Descripción generada automáticamente con confianza media">
            <a:extLst>
              <a:ext uri="{FF2B5EF4-FFF2-40B4-BE49-F238E27FC236}">
                <a16:creationId xmlns:a16="http://schemas.microsoft.com/office/drawing/2014/main" id="{F7DEA04B-F673-4618-1435-6BF200498D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57" r="-1" b="13382"/>
          <a:stretch/>
        </p:blipFill>
        <p:spPr>
          <a:xfrm>
            <a:off x="20" y="-1"/>
            <a:ext cx="12009284" cy="6858000"/>
          </a:xfrm>
          <a:custGeom>
            <a:avLst/>
            <a:gdLst/>
            <a:ahLst/>
            <a:cxnLst/>
            <a:rect l="l" t="t" r="r" b="b"/>
            <a:pathLst>
              <a:path w="12009304" h="6858000">
                <a:moveTo>
                  <a:pt x="8239723" y="5083103"/>
                </a:moveTo>
                <a:cubicBezTo>
                  <a:pt x="8239723" y="5083103"/>
                  <a:pt x="8239723" y="5083103"/>
                  <a:pt x="9505105" y="5083103"/>
                </a:cubicBezTo>
                <a:cubicBezTo>
                  <a:pt x="9525601" y="5083103"/>
                  <a:pt x="9545588" y="5085825"/>
                  <a:pt x="9564676" y="5091016"/>
                </a:cubicBezTo>
                <a:lnTo>
                  <a:pt x="9605648" y="5108194"/>
                </a:lnTo>
                <a:lnTo>
                  <a:pt x="9580608" y="5151499"/>
                </a:lnTo>
                <a:cubicBezTo>
                  <a:pt x="9354208" y="5543062"/>
                  <a:pt x="9064418" y="6044264"/>
                  <a:pt x="8693486" y="6685800"/>
                </a:cubicBezTo>
                <a:cubicBezTo>
                  <a:pt x="8665958" y="6733339"/>
                  <a:pt x="8632925" y="6776306"/>
                  <a:pt x="8595419" y="6814017"/>
                </a:cubicBezTo>
                <a:lnTo>
                  <a:pt x="8545620" y="6858000"/>
                </a:lnTo>
                <a:lnTo>
                  <a:pt x="7612173" y="6858000"/>
                </a:lnTo>
                <a:lnTo>
                  <a:pt x="7591825" y="6822959"/>
                </a:lnTo>
                <a:cubicBezTo>
                  <a:pt x="7538315" y="6730809"/>
                  <a:pt x="7478495" y="6627794"/>
                  <a:pt x="7411622" y="6512633"/>
                </a:cubicBezTo>
                <a:cubicBezTo>
                  <a:pt x="7370628" y="6444560"/>
                  <a:pt x="7370628" y="6357427"/>
                  <a:pt x="7411622" y="6289354"/>
                </a:cubicBezTo>
                <a:cubicBezTo>
                  <a:pt x="7411622" y="6289354"/>
                  <a:pt x="7411622" y="6289354"/>
                  <a:pt x="8045680" y="5197465"/>
                </a:cubicBezTo>
                <a:cubicBezTo>
                  <a:pt x="8083943" y="5126669"/>
                  <a:pt x="8160465" y="5083103"/>
                  <a:pt x="8239723" y="5083103"/>
                </a:cubicBezTo>
                <a:close/>
                <a:moveTo>
                  <a:pt x="10622296" y="1326563"/>
                </a:moveTo>
                <a:cubicBezTo>
                  <a:pt x="10622296" y="1326563"/>
                  <a:pt x="10622296" y="1326563"/>
                  <a:pt x="11448522" y="1326563"/>
                </a:cubicBezTo>
                <a:cubicBezTo>
                  <a:pt x="11502058" y="1326563"/>
                  <a:pt x="11550238" y="1355009"/>
                  <a:pt x="11577006" y="1401233"/>
                </a:cubicBezTo>
                <a:cubicBezTo>
                  <a:pt x="11577006" y="1401233"/>
                  <a:pt x="11577006" y="1401233"/>
                  <a:pt x="11989228" y="2114179"/>
                </a:cubicBezTo>
                <a:cubicBezTo>
                  <a:pt x="12015996" y="2158629"/>
                  <a:pt x="12015996" y="2215522"/>
                  <a:pt x="11989228" y="2259969"/>
                </a:cubicBezTo>
                <a:cubicBezTo>
                  <a:pt x="11989228" y="2259969"/>
                  <a:pt x="11989228" y="2259969"/>
                  <a:pt x="11577006" y="2972914"/>
                </a:cubicBezTo>
                <a:cubicBezTo>
                  <a:pt x="11550238" y="3019141"/>
                  <a:pt x="11502058" y="3047587"/>
                  <a:pt x="11448522" y="3047587"/>
                </a:cubicBezTo>
                <a:cubicBezTo>
                  <a:pt x="11448522" y="3047587"/>
                  <a:pt x="11448522" y="3047587"/>
                  <a:pt x="10622296" y="3047587"/>
                </a:cubicBezTo>
                <a:cubicBezTo>
                  <a:pt x="10570544" y="3047587"/>
                  <a:pt x="10520578" y="3019141"/>
                  <a:pt x="10495594" y="2972914"/>
                </a:cubicBezTo>
                <a:cubicBezTo>
                  <a:pt x="10495594" y="2972914"/>
                  <a:pt x="10495594" y="2972914"/>
                  <a:pt x="10081589" y="2259969"/>
                </a:cubicBezTo>
                <a:cubicBezTo>
                  <a:pt x="10054821" y="2215522"/>
                  <a:pt x="10054821" y="2158629"/>
                  <a:pt x="10081589" y="2114179"/>
                </a:cubicBezTo>
                <a:cubicBezTo>
                  <a:pt x="10081589" y="2114179"/>
                  <a:pt x="10081589" y="2114179"/>
                  <a:pt x="10495594" y="1401233"/>
                </a:cubicBezTo>
                <a:cubicBezTo>
                  <a:pt x="10520578" y="1355009"/>
                  <a:pt x="10570544" y="1326563"/>
                  <a:pt x="10622296" y="1326563"/>
                </a:cubicBezTo>
                <a:close/>
                <a:moveTo>
                  <a:pt x="0" y="0"/>
                </a:moveTo>
                <a:lnTo>
                  <a:pt x="4457990" y="0"/>
                </a:lnTo>
                <a:lnTo>
                  <a:pt x="5902610" y="0"/>
                </a:lnTo>
                <a:lnTo>
                  <a:pt x="8476869" y="0"/>
                </a:lnTo>
                <a:lnTo>
                  <a:pt x="8535933" y="39849"/>
                </a:lnTo>
                <a:cubicBezTo>
                  <a:pt x="8598516" y="88273"/>
                  <a:pt x="8652195" y="149296"/>
                  <a:pt x="8693486" y="220603"/>
                </a:cubicBezTo>
                <a:cubicBezTo>
                  <a:pt x="8693486" y="220603"/>
                  <a:pt x="8693486" y="220603"/>
                  <a:pt x="10389180" y="3153347"/>
                </a:cubicBezTo>
                <a:cubicBezTo>
                  <a:pt x="10499291" y="3336185"/>
                  <a:pt x="10499291" y="3570221"/>
                  <a:pt x="10389180" y="3753061"/>
                </a:cubicBezTo>
                <a:cubicBezTo>
                  <a:pt x="10389180" y="3753061"/>
                  <a:pt x="10389180" y="3753061"/>
                  <a:pt x="9759557" y="4842009"/>
                </a:cubicBezTo>
                <a:lnTo>
                  <a:pt x="9706493" y="4933778"/>
                </a:lnTo>
                <a:lnTo>
                  <a:pt x="9708360" y="4934561"/>
                </a:lnTo>
                <a:cubicBezTo>
                  <a:pt x="9746510" y="4956830"/>
                  <a:pt x="9778880" y="4989078"/>
                  <a:pt x="9802002" y="5029008"/>
                </a:cubicBezTo>
                <a:cubicBezTo>
                  <a:pt x="9802002" y="5029008"/>
                  <a:pt x="9802002" y="5029008"/>
                  <a:pt x="10514131" y="6260653"/>
                </a:cubicBezTo>
                <a:cubicBezTo>
                  <a:pt x="10560376" y="6337439"/>
                  <a:pt x="10560376" y="6435725"/>
                  <a:pt x="10514131" y="6512512"/>
                </a:cubicBezTo>
                <a:cubicBezTo>
                  <a:pt x="10514131" y="6512512"/>
                  <a:pt x="10514131" y="6512512"/>
                  <a:pt x="10340271" y="6813206"/>
                </a:cubicBezTo>
                <a:lnTo>
                  <a:pt x="10314372" y="6858000"/>
                </a:lnTo>
                <a:lnTo>
                  <a:pt x="10119136" y="6858000"/>
                </a:lnTo>
                <a:lnTo>
                  <a:pt x="10122008" y="6853033"/>
                </a:lnTo>
                <a:cubicBezTo>
                  <a:pt x="10327158" y="6498223"/>
                  <a:pt x="10327158" y="6498223"/>
                  <a:pt x="10327158" y="6498223"/>
                </a:cubicBezTo>
                <a:cubicBezTo>
                  <a:pt x="10368154" y="6430148"/>
                  <a:pt x="10368154" y="6343015"/>
                  <a:pt x="10327158" y="6274942"/>
                </a:cubicBezTo>
                <a:cubicBezTo>
                  <a:pt x="9695832" y="5183053"/>
                  <a:pt x="9695832" y="5183053"/>
                  <a:pt x="9695832" y="5183053"/>
                </a:cubicBezTo>
                <a:cubicBezTo>
                  <a:pt x="9675334" y="5147654"/>
                  <a:pt x="9646640" y="5119063"/>
                  <a:pt x="9612819" y="5099323"/>
                </a:cubicBezTo>
                <a:lnTo>
                  <a:pt x="9603213" y="5095298"/>
                </a:lnTo>
                <a:lnTo>
                  <a:pt x="9654707" y="5006238"/>
                </a:lnTo>
                <a:lnTo>
                  <a:pt x="9693004" y="4940002"/>
                </a:lnTo>
                <a:lnTo>
                  <a:pt x="9653283" y="4923348"/>
                </a:lnTo>
                <a:cubicBezTo>
                  <a:pt x="9631750" y="4917491"/>
                  <a:pt x="9609208" y="4914420"/>
                  <a:pt x="9586087" y="4914420"/>
                </a:cubicBezTo>
                <a:cubicBezTo>
                  <a:pt x="8158743" y="4914420"/>
                  <a:pt x="8158743" y="4914420"/>
                  <a:pt x="8158743" y="4914420"/>
                </a:cubicBezTo>
                <a:cubicBezTo>
                  <a:pt x="8069341" y="4914420"/>
                  <a:pt x="7983024" y="4963563"/>
                  <a:pt x="7939863" y="5043420"/>
                </a:cubicBezTo>
                <a:cubicBezTo>
                  <a:pt x="7224650" y="6275065"/>
                  <a:pt x="7224650" y="6275065"/>
                  <a:pt x="7224650" y="6275065"/>
                </a:cubicBezTo>
                <a:cubicBezTo>
                  <a:pt x="7178407" y="6351849"/>
                  <a:pt x="7178407" y="6450135"/>
                  <a:pt x="7224650" y="6526922"/>
                </a:cubicBezTo>
                <a:cubicBezTo>
                  <a:pt x="7269350" y="6603900"/>
                  <a:pt x="7311257" y="6676067"/>
                  <a:pt x="7350544" y="6743723"/>
                </a:cubicBezTo>
                <a:lnTo>
                  <a:pt x="7416905" y="6858000"/>
                </a:lnTo>
                <a:lnTo>
                  <a:pt x="5902610" y="6858000"/>
                </a:lnTo>
                <a:lnTo>
                  <a:pt x="438935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Imagen 3" descr="Cuarto con piso de madera&#10;&#10;Descripción generada automáticamente con confianza media">
            <a:extLst>
              <a:ext uri="{FF2B5EF4-FFF2-40B4-BE49-F238E27FC236}">
                <a16:creationId xmlns:a16="http://schemas.microsoft.com/office/drawing/2014/main" id="{72498B19-5D9A-D0FA-3BB0-C374F97FDA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21" b="4"/>
          <a:stretch/>
        </p:blipFill>
        <p:spPr>
          <a:xfrm>
            <a:off x="4480505" y="1106909"/>
            <a:ext cx="4166726" cy="3681631"/>
          </a:xfrm>
          <a:custGeom>
            <a:avLst/>
            <a:gdLst/>
            <a:ahLst/>
            <a:cxnLst/>
            <a:rect l="l" t="t" r="r" b="b"/>
            <a:pathLst>
              <a:path w="4166726" h="3681631">
                <a:moveTo>
                  <a:pt x="1199629" y="0"/>
                </a:moveTo>
                <a:cubicBezTo>
                  <a:pt x="1199629" y="0"/>
                  <a:pt x="1199629" y="0"/>
                  <a:pt x="2967099" y="0"/>
                </a:cubicBezTo>
                <a:cubicBezTo>
                  <a:pt x="3077805" y="0"/>
                  <a:pt x="3184693" y="60854"/>
                  <a:pt x="3238137" y="159741"/>
                </a:cubicBezTo>
                <a:cubicBezTo>
                  <a:pt x="3238137" y="159741"/>
                  <a:pt x="3238137" y="159741"/>
                  <a:pt x="4123780" y="1684879"/>
                </a:cubicBezTo>
                <a:cubicBezTo>
                  <a:pt x="4181042" y="1779962"/>
                  <a:pt x="4181042" y="1901669"/>
                  <a:pt x="4123780" y="1996753"/>
                </a:cubicBezTo>
                <a:cubicBezTo>
                  <a:pt x="4123780" y="1996753"/>
                  <a:pt x="4123780" y="1996753"/>
                  <a:pt x="3238137" y="3521891"/>
                </a:cubicBezTo>
                <a:cubicBezTo>
                  <a:pt x="3184693" y="3620778"/>
                  <a:pt x="3077805" y="3681631"/>
                  <a:pt x="2967099" y="3681631"/>
                </a:cubicBezTo>
                <a:cubicBezTo>
                  <a:pt x="2967099" y="3681631"/>
                  <a:pt x="2967099" y="3681631"/>
                  <a:pt x="1199629" y="3681631"/>
                </a:cubicBezTo>
                <a:cubicBezTo>
                  <a:pt x="1085105" y="3681631"/>
                  <a:pt x="982035" y="3620778"/>
                  <a:pt x="924774" y="3521891"/>
                </a:cubicBezTo>
                <a:cubicBezTo>
                  <a:pt x="924774" y="3521891"/>
                  <a:pt x="924774" y="3521891"/>
                  <a:pt x="42947" y="1996753"/>
                </a:cubicBezTo>
                <a:cubicBezTo>
                  <a:pt x="-14315" y="1901669"/>
                  <a:pt x="-14315" y="1779962"/>
                  <a:pt x="42947" y="1684879"/>
                </a:cubicBezTo>
                <a:cubicBezTo>
                  <a:pt x="42947" y="1684879"/>
                  <a:pt x="42947" y="1684879"/>
                  <a:pt x="924774" y="159741"/>
                </a:cubicBezTo>
                <a:cubicBezTo>
                  <a:pt x="982035" y="60854"/>
                  <a:pt x="1085105" y="0"/>
                  <a:pt x="1199629" y="0"/>
                </a:cubicBezTo>
                <a:close/>
              </a:path>
            </a:pathLst>
          </a:custGeom>
          <a:ln w="1587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281646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17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19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20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21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23" name="Isosceles Triangle 22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</p:grpSp>
      <p:sp>
        <p:nvSpPr>
          <p:cNvPr id="24" name="CuadroTexto 23">
            <a:extLst>
              <a:ext uri="{FF2B5EF4-FFF2-40B4-BE49-F238E27FC236}">
                <a16:creationId xmlns:a16="http://schemas.microsoft.com/office/drawing/2014/main" id="{BE1C49AB-EF04-4A2E-9E50-D445AE7A9218}"/>
              </a:ext>
            </a:extLst>
          </p:cNvPr>
          <p:cNvSpPr txBox="1"/>
          <p:nvPr/>
        </p:nvSpPr>
        <p:spPr>
          <a:xfrm>
            <a:off x="1216957" y="5266503"/>
            <a:ext cx="8316002" cy="1116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Propiedad sujeta a disponibilidad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Precios sujetos a cambio sin previo aviso, los cuales siempre son confirmados con los propietarios respectivos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envío de esta ficha técnica informativa no compromete a las partes a la suscripción de ningún documento legal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información y medidas son aproximadas y deberán corroborarse con la documentación pertinente del bien inmueble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95FC097-A34B-7B5E-90D3-28F181EB50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0731" y="657528"/>
            <a:ext cx="4663844" cy="460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91445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6435</TotalTime>
  <Words>152</Words>
  <Application>Microsoft Office PowerPoint</Application>
  <PresentationFormat>Panorámica</PresentationFormat>
  <Paragraphs>30</Paragraphs>
  <Slides>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7</vt:i4>
      </vt:variant>
    </vt:vector>
  </HeadingPairs>
  <TitlesOfParts>
    <vt:vector size="15" baseType="lpstr">
      <vt:lpstr>Aptos</vt:lpstr>
      <vt:lpstr>Arial</vt:lpstr>
      <vt:lpstr>Calibri</vt:lpstr>
      <vt:lpstr>Calibri Light</vt:lpstr>
      <vt:lpstr>Trebuchet MS</vt:lpstr>
      <vt:lpstr>Wingdings 3</vt:lpstr>
      <vt:lpstr>Faceta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Karen Mendoza</dc:creator>
  <cp:lastModifiedBy>Office Licencia</cp:lastModifiedBy>
  <cp:revision>167</cp:revision>
  <dcterms:created xsi:type="dcterms:W3CDTF">2021-01-06T22:20:33Z</dcterms:created>
  <dcterms:modified xsi:type="dcterms:W3CDTF">2024-06-13T01:24:11Z</dcterms:modified>
</cp:coreProperties>
</file>